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029" r:id="rId3"/>
    <p:sldId id="1043" r:id="rId4"/>
    <p:sldId id="1032" r:id="rId5"/>
    <p:sldId id="1033" r:id="rId6"/>
    <p:sldId id="1034" r:id="rId7"/>
    <p:sldId id="1035" r:id="rId8"/>
    <p:sldId id="1036" r:id="rId9"/>
    <p:sldId id="1037" r:id="rId10"/>
    <p:sldId id="1040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听力专项提优  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6882454"/>
              </p:ext>
            </p:extLst>
          </p:nvPr>
        </p:nvGraphicFramePr>
        <p:xfrm>
          <a:off x="334566" y="865590"/>
          <a:ext cx="11521280" cy="4869818"/>
        </p:xfrm>
        <a:graphic>
          <a:graphicData uri="http://schemas.openxmlformats.org/drawingml/2006/table">
            <a:tbl>
              <a:tblPr firstRow="1" firstCol="1" bandRow="1"/>
              <a:tblGrid>
                <a:gridCol w="2219000">
                  <a:extLst>
                    <a:ext uri="{9D8B030D-6E8A-4147-A177-3AD203B41FA5}">
                      <a16:colId xmlns:a16="http://schemas.microsoft.com/office/drawing/2014/main" val="327977341"/>
                    </a:ext>
                  </a:extLst>
                </a:gridCol>
                <a:gridCol w="2317504">
                  <a:extLst>
                    <a:ext uri="{9D8B030D-6E8A-4147-A177-3AD203B41FA5}">
                      <a16:colId xmlns:a16="http://schemas.microsoft.com/office/drawing/2014/main" val="3089535719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905421990"/>
                    </a:ext>
                  </a:extLst>
                </a:gridCol>
                <a:gridCol w="3888432">
                  <a:extLst>
                    <a:ext uri="{9D8B030D-6E8A-4147-A177-3AD203B41FA5}">
                      <a16:colId xmlns:a16="http://schemas.microsoft.com/office/drawing/2014/main" val="2180878561"/>
                    </a:ext>
                  </a:extLst>
                </a:gridCol>
              </a:tblGrid>
              <a:tr h="80563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weather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wear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3675" marR="33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3675" marR="33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5021541"/>
                  </a:ext>
                </a:extLst>
              </a:tr>
              <a:tr h="50561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the morning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very cold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 wear </a:t>
                      </a:r>
                      <a:r>
                        <a:rPr lang="en-US" sz="26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6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3675" marR="33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 </a:t>
                      </a:r>
                      <a:r>
                        <a:rPr lang="en-US" sz="2600" b="1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6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3675" marR="33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2789755"/>
                  </a:ext>
                </a:extLst>
              </a:tr>
              <a:tr h="167319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 noon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very</a:t>
                      </a:r>
                      <a:r>
                        <a:rPr lang="en-US" sz="2600" b="1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6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Hana wears her </a:t>
                      </a:r>
                      <a:r>
                        <a:rPr lang="en-US" sz="26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6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Alim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wears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his</a:t>
                      </a:r>
                      <a:r>
                        <a:rPr lang="en-US" sz="26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6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______And 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b="1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6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3675" marR="33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 can pick grapes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3675" marR="33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0364508"/>
                  </a:ext>
                </a:extLst>
              </a:tr>
              <a:tr h="126403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the evening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</a:t>
                      </a:r>
                      <a:r>
                        <a:rPr lang="en-US" sz="26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26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 wear sweaters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3675" marR="33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 can eat </a:t>
                      </a:r>
                      <a:r>
                        <a:rPr lang="en-US" sz="2600" b="1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US" sz="26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 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 </a:t>
                      </a:r>
                      <a:r>
                        <a:rPr lang="en-US" sz="2600" b="1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US" sz="26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3675" marR="33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4265058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6749950" y="1890954"/>
            <a:ext cx="9621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coats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9611972" y="1818615"/>
            <a:ext cx="18902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play games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001862" y="3195724"/>
            <a:ext cx="6848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hot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231110" y="2907692"/>
            <a:ext cx="9748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dress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769677" y="3437626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shirt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328996" y="3950308"/>
            <a:ext cx="11224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shorts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636611" y="4869160"/>
            <a:ext cx="822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cold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0208288" y="4373730"/>
            <a:ext cx="120097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grapes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969899" y="5085184"/>
            <a:ext cx="21387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watermelons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7176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衣绳上晾晒着一些衣服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它们都是谁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将衣服的序号写在对应的横线上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05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05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05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0776" y="932831"/>
            <a:ext cx="3173907" cy="476086"/>
          </a:xfrm>
          <a:prstGeom prst="rect">
            <a:avLst/>
          </a:prstGeom>
        </p:spPr>
      </p:pic>
      <p:pic>
        <p:nvPicPr>
          <p:cNvPr id="4" name="gyy63.jpg" descr="id:214749497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286894" y="2064988"/>
            <a:ext cx="5500040" cy="193368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60854" y="4582796"/>
            <a:ext cx="7704856" cy="65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Amy likes her new white 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T-shirt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very much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55191" y="5805264"/>
            <a:ext cx="7488832" cy="65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Look at Sam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He wore a blue 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T-shirt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362477" y="407826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350790" y="538452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083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52936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5066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8011160" algn="l"/>
              </a:tabLst>
            </a:pPr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5066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3516109"/>
            <a:ext cx="818262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Tom’s father bought a pair of shorts for him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0854" y="4771256"/>
            <a:ext cx="592284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This dress is Lingling’s birthday gift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60854" y="5886754"/>
            <a:ext cx="427649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These are John’s </a:t>
            </a:r>
            <a:r>
              <a:rPr lang="en-US" altLang="zh-CN" smtClean="0">
                <a:solidFill>
                  <a:srgbClr val="ED028C"/>
                </a:solidFill>
                <a:cs typeface="Times New Roman" panose="02020603050405020304" pitchFamily="18" charset="0"/>
              </a:rPr>
              <a:t>trousers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287343" y="297133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927262" y="429461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306556" y="553302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pic>
        <p:nvPicPr>
          <p:cNvPr id="11" name="gyy63.jpg" descr="id:21474949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286894" y="1052736"/>
            <a:ext cx="5500040" cy="1933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102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选择正确的答语。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lost my shoes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can’t find my bag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lost her hat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51095" algn="l"/>
                <a:tab pos="87312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951095" algn="l"/>
                <a:tab pos="87312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pen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951095" algn="l"/>
                <a:tab pos="87312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new bike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951095" algn="l"/>
                <a:tab pos="87312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chair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3256106"/>
            <a:ext cx="493699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What’s the matter with Jenny?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5766092"/>
            <a:ext cx="445666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What was in the schoolbag?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148478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64349" y="410518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404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951095" algn="l"/>
                <a:tab pos="8011160" algn="l"/>
                <a:tab pos="87312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 did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951095" algn="l"/>
                <a:tab pos="8011160" algn="l"/>
                <a:tab pos="87312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I didn’t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951095" algn="l"/>
                <a:tab pos="8011160" algn="l"/>
                <a:tab pos="87312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she didn’t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51095" algn="l"/>
                <a:tab pos="8011160" algn="l"/>
                <a:tab pos="87312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951095" algn="l"/>
                <a:tab pos="8011160" algn="l"/>
                <a:tab pos="87312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my dress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951095" algn="l"/>
                <a:tab pos="8011160" algn="l"/>
                <a:tab pos="87312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mine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951095" algn="l"/>
                <a:tab pos="8011160" algn="l"/>
                <a:tab pos="87312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Tom’s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608034"/>
            <a:ext cx="444698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Did Mum clean your shoes?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5183426"/>
            <a:ext cx="266771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Whose cap is it?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85869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82638" y="338931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3580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97802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95109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bought new trousers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95109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bought a new hat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95109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lost his shoes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3888594"/>
            <a:ext cx="472270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What did Sam buy for Mum?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215836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2546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选择合适的图片。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c1.jpg" descr="id:21474949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10830" y="1772816"/>
            <a:ext cx="1752600" cy="1289050"/>
          </a:xfrm>
          <a:prstGeom prst="rect">
            <a:avLst/>
          </a:prstGeom>
        </p:spPr>
      </p:pic>
      <p:pic>
        <p:nvPicPr>
          <p:cNvPr id="4" name="fc1a.jpg" descr="id:214749498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671270" y="1742260"/>
            <a:ext cx="1854200" cy="1289050"/>
          </a:xfrm>
          <a:prstGeom prst="rect">
            <a:avLst/>
          </a:prstGeom>
        </p:spPr>
      </p:pic>
      <p:pic>
        <p:nvPicPr>
          <p:cNvPr id="5" name="fc2.jpg" descr="id:214749499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084643" y="4355994"/>
            <a:ext cx="951865" cy="1289050"/>
          </a:xfrm>
          <a:prstGeom prst="rect">
            <a:avLst/>
          </a:prstGeom>
        </p:spPr>
      </p:pic>
      <p:pic>
        <p:nvPicPr>
          <p:cNvPr id="6" name="fc2a.jpg" descr="id:214749500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6937670" y="4321990"/>
            <a:ext cx="2007870" cy="111696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60854" y="2970999"/>
            <a:ext cx="6092825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Whose sports shoes are these?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They’re Peter’s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60853" y="5362768"/>
            <a:ext cx="6092825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Is this your dress, Mandy?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Yes, thank you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40382" y="212517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33979" y="467542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8424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7675"/>
            <a:ext cx="11485848" cy="3323987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c3.jpg" descr="id:21474950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54846" y="1268760"/>
            <a:ext cx="1587500" cy="1116965"/>
          </a:xfrm>
          <a:prstGeom prst="rect">
            <a:avLst/>
          </a:prstGeom>
        </p:spPr>
      </p:pic>
      <p:pic>
        <p:nvPicPr>
          <p:cNvPr id="4" name="fc3a.jpg" descr="id:214749501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815286" y="1484784"/>
            <a:ext cx="1465580" cy="1145540"/>
          </a:xfrm>
          <a:prstGeom prst="rect">
            <a:avLst/>
          </a:prstGeom>
        </p:spPr>
      </p:pic>
      <p:pic>
        <p:nvPicPr>
          <p:cNvPr id="5" name="fc4.jpg" descr="id:214749502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952953" y="3553810"/>
            <a:ext cx="1391285" cy="1459865"/>
          </a:xfrm>
          <a:prstGeom prst="rect">
            <a:avLst/>
          </a:prstGeom>
        </p:spPr>
      </p:pic>
      <p:pic>
        <p:nvPicPr>
          <p:cNvPr id="6" name="fc4a.jpg" descr="id:214749503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175326" y="3577533"/>
            <a:ext cx="1015365" cy="145986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60854" y="2184024"/>
            <a:ext cx="6092825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Where’s my new hat?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Look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It’s on the sofa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60854" y="4976373"/>
            <a:ext cx="7829838" cy="1303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Hi, Ben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Did you buy a new 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T-shirt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No, I didn’t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I bought a new shirt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37037" y="148478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56513" y="402484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5820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59144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完成下面的表格。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558465"/>
            <a:ext cx="11485848" cy="4534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 my name is Hana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a little brother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name is Alim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wear different clothes for different weather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autumn now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a sunny day today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morning, it is very cold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wear coats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play games together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very hot at noon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wear my dress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Alim wears his shirt and shorts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pick grapes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cold in the evening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wear sweaters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eat grapes and watermelons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strange weather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46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</TotalTime>
  <Words>329</Words>
  <Application>Microsoft Office PowerPoint</Application>
  <PresentationFormat>自定义</PresentationFormat>
  <Paragraphs>110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</cp:lastModifiedBy>
  <cp:revision>411</cp:revision>
  <dcterms:created xsi:type="dcterms:W3CDTF">2020-11-06T05:24:00Z</dcterms:created>
  <dcterms:modified xsi:type="dcterms:W3CDTF">2025-06-10T01:25:25Z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